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59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60DF5-0E65-4F6B-9F23-0C4D2C851CB4}" type="datetimeFigureOut">
              <a:rPr lang="en-US" smtClean="0"/>
              <a:t>12/05/2023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21EB0-FA53-49F2-BDC3-530673CD3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553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60DF5-0E65-4F6B-9F23-0C4D2C851CB4}" type="datetimeFigureOut">
              <a:rPr lang="en-US" smtClean="0"/>
              <a:t>12/05/2023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21EB0-FA53-49F2-BDC3-530673CD3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171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60DF5-0E65-4F6B-9F23-0C4D2C851CB4}" type="datetimeFigureOut">
              <a:rPr lang="en-US" smtClean="0"/>
              <a:t>12/05/2023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21EB0-FA53-49F2-BDC3-530673CD3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596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60DF5-0E65-4F6B-9F23-0C4D2C851CB4}" type="datetimeFigureOut">
              <a:rPr lang="en-US" smtClean="0"/>
              <a:t>12/05/2023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21EB0-FA53-49F2-BDC3-530673CD3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663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60DF5-0E65-4F6B-9F23-0C4D2C851CB4}" type="datetimeFigureOut">
              <a:rPr lang="en-US" smtClean="0"/>
              <a:t>12/05/2023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21EB0-FA53-49F2-BDC3-530673CD3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410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60DF5-0E65-4F6B-9F23-0C4D2C851CB4}" type="datetimeFigureOut">
              <a:rPr lang="en-US" smtClean="0"/>
              <a:t>12/05/2023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21EB0-FA53-49F2-BDC3-530673CD3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605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60DF5-0E65-4F6B-9F23-0C4D2C851CB4}" type="datetimeFigureOut">
              <a:rPr lang="en-US" smtClean="0"/>
              <a:t>12/05/2023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21EB0-FA53-49F2-BDC3-530673CD3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436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60DF5-0E65-4F6B-9F23-0C4D2C851CB4}" type="datetimeFigureOut">
              <a:rPr lang="en-US" smtClean="0"/>
              <a:t>12/05/2023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21EB0-FA53-49F2-BDC3-530673CD3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419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60DF5-0E65-4F6B-9F23-0C4D2C851CB4}" type="datetimeFigureOut">
              <a:rPr lang="en-US" smtClean="0"/>
              <a:t>12/05/2023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21EB0-FA53-49F2-BDC3-530673CD3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857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60DF5-0E65-4F6B-9F23-0C4D2C851CB4}" type="datetimeFigureOut">
              <a:rPr lang="en-US" smtClean="0"/>
              <a:t>12/05/2023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21EB0-FA53-49F2-BDC3-530673CD3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549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60DF5-0E65-4F6B-9F23-0C4D2C851CB4}" type="datetimeFigureOut">
              <a:rPr lang="en-US" smtClean="0"/>
              <a:t>12/05/2023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21EB0-FA53-49F2-BDC3-530673CD3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044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60DF5-0E65-4F6B-9F23-0C4D2C851CB4}" type="datetimeFigureOut">
              <a:rPr lang="en-US" smtClean="0"/>
              <a:t>12/05/2023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921EB0-FA53-49F2-BDC3-530673CD3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542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18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018199"/>
            <a:ext cx="9050696" cy="247760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CHUYÊN</a:t>
            </a: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36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THEO </a:t>
            </a:r>
            <a:r>
              <a:rPr lang="en-US" sz="36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3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TƯỞNG</a:t>
            </a:r>
            <a:r>
              <a:rPr lang="en-US" sz="3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36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ĐẠO</a:t>
            </a:r>
            <a:r>
              <a:rPr lang="en-US" sz="3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ĐỨC</a:t>
            </a:r>
            <a:r>
              <a:rPr lang="en-US" sz="3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PHONG</a:t>
            </a:r>
            <a:r>
              <a:rPr lang="en-US" sz="3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3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3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MINH</a:t>
            </a:r>
            <a:endParaRPr lang="en-US" sz="1050" b="1" dirty="0" smtClean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1100" b="1" dirty="0" smtClean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0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Tuần</a:t>
            </a:r>
            <a:r>
              <a:rPr lang="en-US" sz="4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40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4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40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4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2023</a:t>
            </a:r>
            <a:endParaRPr lang="en-US" sz="40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057400" y="229325"/>
            <a:ext cx="6466386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dirty="0" err="1" smtClean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SỞ</a:t>
            </a:r>
            <a:r>
              <a:rPr lang="en-US" sz="3200" b="1" dirty="0" smtClean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GIÁO</a:t>
            </a:r>
            <a:r>
              <a:rPr lang="en-US" sz="3200" b="1" dirty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DỤC</a:t>
            </a:r>
            <a:r>
              <a:rPr lang="en-US" sz="3200" b="1" dirty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VÀ</a:t>
            </a:r>
            <a:r>
              <a:rPr lang="en-US" sz="3200" b="1" dirty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ĐÀO</a:t>
            </a:r>
            <a:r>
              <a:rPr lang="en-US" sz="3200" b="1" dirty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TẠO</a:t>
            </a:r>
            <a:r>
              <a:rPr lang="en-US" sz="3200" b="1" dirty="0" smtClean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dirty="0" err="1" smtClean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THÀNH</a:t>
            </a:r>
            <a:r>
              <a:rPr lang="en-US" sz="3200" b="1" dirty="0" smtClean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PHỐ</a:t>
            </a:r>
            <a:r>
              <a:rPr lang="en-US" sz="3200" b="1" dirty="0" smtClean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HỒ</a:t>
            </a:r>
            <a:r>
              <a:rPr lang="en-US" sz="3200" b="1" dirty="0" smtClean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CHÍ</a:t>
            </a:r>
            <a:r>
              <a:rPr lang="en-US" sz="3200" b="1" dirty="0" smtClean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MINH </a:t>
            </a:r>
            <a:endParaRPr kumimoji="0" lang="en-US" sz="7200" b="1" i="0" u="none" strike="noStrike" cap="none" normalizeH="0" baseline="0" dirty="0" smtClean="0">
              <a:ln>
                <a:noFill/>
              </a:ln>
              <a:solidFill>
                <a:srgbClr val="17365D"/>
              </a:solidFill>
              <a:effectLst/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TRUNG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TÂM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GDTX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TIẾNG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HOA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rgbClr val="17365D"/>
              </a:solidFill>
              <a:effectLst/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38647" y="4648200"/>
            <a:ext cx="7296742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66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“AI </a:t>
            </a:r>
            <a:r>
              <a:rPr lang="en-US" sz="66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NGOAN</a:t>
            </a:r>
            <a:r>
              <a:rPr lang="en-US" sz="66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en-US" sz="66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SẼ</a:t>
            </a:r>
            <a:r>
              <a:rPr lang="en-US" sz="66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66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ĐƯỢC</a:t>
            </a:r>
            <a:r>
              <a:rPr lang="en-US" sz="66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66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THƯỞNG</a:t>
            </a:r>
            <a:r>
              <a:rPr lang="en-US" sz="66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”</a:t>
            </a:r>
            <a:endParaRPr lang="en-US" sz="66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843" y="290345"/>
            <a:ext cx="1447619" cy="1447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88553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45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</cp:revision>
  <dcterms:created xsi:type="dcterms:W3CDTF">2023-05-12T00:55:00Z</dcterms:created>
  <dcterms:modified xsi:type="dcterms:W3CDTF">2023-05-12T00:56:50Z</dcterms:modified>
</cp:coreProperties>
</file>