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DF5-0E65-4F6B-9F23-0C4D2C851CB4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1EB0-FA53-49F2-BDC3-530673CD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5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DF5-0E65-4F6B-9F23-0C4D2C851CB4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1EB0-FA53-49F2-BDC3-530673CD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7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DF5-0E65-4F6B-9F23-0C4D2C851CB4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1EB0-FA53-49F2-BDC3-530673CD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9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DF5-0E65-4F6B-9F23-0C4D2C851CB4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1EB0-FA53-49F2-BDC3-530673CD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6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DF5-0E65-4F6B-9F23-0C4D2C851CB4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1EB0-FA53-49F2-BDC3-530673CD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1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DF5-0E65-4F6B-9F23-0C4D2C851CB4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1EB0-FA53-49F2-BDC3-530673CD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0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DF5-0E65-4F6B-9F23-0C4D2C851CB4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1EB0-FA53-49F2-BDC3-530673CD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3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DF5-0E65-4F6B-9F23-0C4D2C851CB4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1EB0-FA53-49F2-BDC3-530673CD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1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DF5-0E65-4F6B-9F23-0C4D2C851CB4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1EB0-FA53-49F2-BDC3-530673CD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5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DF5-0E65-4F6B-9F23-0C4D2C851CB4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1EB0-FA53-49F2-BDC3-530673CD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4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0DF5-0E65-4F6B-9F23-0C4D2C851CB4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1EB0-FA53-49F2-BDC3-530673CD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4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60DF5-0E65-4F6B-9F23-0C4D2C851CB4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1EB0-FA53-49F2-BDC3-530673CD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4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8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018199"/>
            <a:ext cx="9050696" cy="24776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05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1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57400" y="229325"/>
            <a:ext cx="646638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8647" y="4648200"/>
            <a:ext cx="729674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“AI </a:t>
            </a:r>
            <a:r>
              <a:rPr lang="en-US" sz="66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NGOAN</a:t>
            </a:r>
            <a:r>
              <a:rPr lang="en-US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66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SẼ</a:t>
            </a:r>
            <a:r>
              <a:rPr lang="en-US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6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ĐƯỢC</a:t>
            </a:r>
            <a:r>
              <a:rPr lang="en-US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6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THƯỞNG</a:t>
            </a:r>
            <a:r>
              <a:rPr lang="en-US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  <a:endParaRPr lang="en-US" sz="6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43" y="290345"/>
            <a:ext cx="1447619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855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2023-05-12T00:55:00Z</dcterms:created>
  <dcterms:modified xsi:type="dcterms:W3CDTF">2023-05-12T00:56:50Z</dcterms:modified>
</cp:coreProperties>
</file>